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4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0"/>
    <p:restoredTop sz="94651"/>
  </p:normalViewPr>
  <p:slideViewPr>
    <p:cSldViewPr snapToGrid="0" snapToObjects="1">
      <p:cViewPr>
        <p:scale>
          <a:sx n="110" d="100"/>
          <a:sy n="110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8C50A-8022-E34F-BF20-44A7E419C6FE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D5E59-0831-AF47-9358-041F3B113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D5E59-0831-AF47-9358-041F3B1137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446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1D5E59-0831-AF47-9358-041F3B1137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7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0108A-D52B-B946-A3F4-FF096C412C18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5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9DF1E-9F35-9F4D-B2A2-7437470A77D8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87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E39B4-8020-C447-BC9C-1CFC0C116A30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80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14066-2361-FE40-80F1-9A790E6BA0CE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42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1E5D-0D84-8045-82CF-B5665802A5E8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51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F66F-88B7-DB4F-91FB-B90E2F43989D}" type="datetime1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81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4DD31-37C6-5F43-B718-7F4B6DA3D6BC}" type="datetime1">
              <a:rPr lang="en-US" smtClean="0"/>
              <a:t>10/21/15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71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FDBCC-CD26-1441-AEAA-46A9B8299F81}" type="datetime1">
              <a:rPr lang="en-US" smtClean="0"/>
              <a:t>10/21/15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89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754DB-DCFB-4747-B232-5E24C5D8D46B}" type="datetime1">
              <a:rPr lang="en-US" smtClean="0"/>
              <a:t>10/21/15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85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A4CA9-0532-D749-8972-3A31E93AE70D}" type="datetime1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45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E5569-B746-5648-ADAC-53DFCBC19302}" type="datetime1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91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2B148-536B-7D48-B483-1E2F8EC063B5}" type="datetime1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* Referenced from Introduction to new high performance storage engines in MongoDB 3.0 on slide share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C9DFB-5900-5C47-85AB-F75CF5FC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34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www.slideshare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log.parse.com/announcements/mongodb-rocksdb-parse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KVS weekly report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60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MongoDB and NoSQL database</a:t>
            </a:r>
          </a:p>
          <a:p>
            <a:r>
              <a:rPr lang="en-US" dirty="0" smtClean="0"/>
              <a:t>MongoDB storage engines</a:t>
            </a:r>
          </a:p>
          <a:p>
            <a:r>
              <a:rPr lang="en-US" dirty="0" smtClean="0"/>
              <a:t>RocksDB and its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33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NoSQL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Categories of NoSQL databases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68" y="2305804"/>
            <a:ext cx="7090459" cy="326162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5563506"/>
            <a:ext cx="10232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[1] Referenced from </a:t>
            </a:r>
            <a:r>
              <a:rPr lang="en-US" i="1" dirty="0" smtClean="0"/>
              <a:t>Introduction to new high performance storage engines in MongoDB 3.0 </a:t>
            </a:r>
            <a:r>
              <a:rPr lang="en-US" dirty="0" smtClean="0"/>
              <a:t>on </a:t>
            </a:r>
            <a:r>
              <a:rPr lang="en-US" dirty="0" smtClean="0">
                <a:hlinkClick r:id="rId4"/>
              </a:rPr>
              <a:t>www.slideshare.net</a:t>
            </a:r>
            <a:r>
              <a:rPr lang="en-US" dirty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7523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Document-based database</a:t>
            </a:r>
            <a:r>
              <a:rPr lang="en-US" dirty="0" smtClean="0"/>
              <a:t>: Each document has </a:t>
            </a:r>
            <a:r>
              <a:rPr lang="en-US" b="1" dirty="0" smtClean="0"/>
              <a:t>JSON-style</a:t>
            </a:r>
            <a:r>
              <a:rPr lang="en-US" dirty="0" smtClean="0"/>
              <a:t> format, which contains many </a:t>
            </a:r>
            <a:r>
              <a:rPr lang="en-US" i="1" dirty="0" smtClean="0"/>
              <a:t>field-value</a:t>
            </a:r>
            <a:r>
              <a:rPr lang="en-US" dirty="0" smtClean="0"/>
              <a:t> pairs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22014"/>
            <a:ext cx="6523299" cy="393117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41580" y="6065134"/>
            <a:ext cx="4653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[2] Referenced from </a:t>
            </a:r>
            <a:r>
              <a:rPr lang="en-US" i="1" dirty="0" smtClean="0"/>
              <a:t>Thinking in Documents: Part 1 </a:t>
            </a:r>
            <a:r>
              <a:rPr lang="en-US" dirty="0" smtClean="0"/>
              <a:t>blog post.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61499" y="2722014"/>
            <a:ext cx="4433104" cy="20313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mydoc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_id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ObjectId(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"5099803df3f4948bd2f98391"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),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name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{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first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"Alan"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,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last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"Turing"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},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birth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b="1" dirty="0"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Date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'Jun 23, 1912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),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death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b="1" dirty="0"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Date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'Jun 07, 1954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),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contribs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"Turing 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machine”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],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  views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NumberLong(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1250000</a:t>
            </a:r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1400" dirty="0" smtClean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400" dirty="0" smtClean="0">
                <a:effectLst/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689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MongoDB Storage Engine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8473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Storage engine: Manage how data is stored on disk.</a:t>
            </a:r>
          </a:p>
          <a:p>
            <a:pPr lvl="1"/>
            <a:r>
              <a:rPr lang="en-US" dirty="0" smtClean="0"/>
              <a:t>Default storage engine for MongoDB is </a:t>
            </a:r>
            <a:r>
              <a:rPr lang="en-US" i="1" dirty="0" smtClean="0"/>
              <a:t>mmapv1</a:t>
            </a:r>
            <a:endParaRPr lang="en-US" dirty="0"/>
          </a:p>
          <a:p>
            <a:pPr lvl="1"/>
            <a:r>
              <a:rPr lang="en-US" dirty="0" smtClean="0"/>
              <a:t>They also support WiredTiger storage engine officially, which is better for </a:t>
            </a:r>
            <a:r>
              <a:rPr lang="en-US" i="1" dirty="0" smtClean="0"/>
              <a:t>caching </a:t>
            </a:r>
            <a:r>
              <a:rPr lang="en-US" dirty="0" smtClean="0"/>
              <a:t>and </a:t>
            </a:r>
            <a:r>
              <a:rPr lang="en-US" i="1" dirty="0" smtClean="0"/>
              <a:t>compressing </a:t>
            </a:r>
            <a:r>
              <a:rPr lang="en-US" dirty="0" smtClean="0"/>
              <a:t>data.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00777" y="5625917"/>
            <a:ext cx="4653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[3] Referenced from </a:t>
            </a:r>
            <a:r>
              <a:rPr lang="en-US" i="1" dirty="0"/>
              <a:t>MongoDB World 2014 </a:t>
            </a:r>
            <a:r>
              <a:rPr lang="en-US" i="1" dirty="0" smtClean="0"/>
              <a:t>Recap</a:t>
            </a:r>
            <a:r>
              <a:rPr lang="en-US" b="1" dirty="0" smtClean="0"/>
              <a:t> </a:t>
            </a:r>
            <a:r>
              <a:rPr lang="en-US" dirty="0" smtClean="0"/>
              <a:t>blog post.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700777" y="3445296"/>
            <a:ext cx="3959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Why we need many different storage engines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993" y="3445296"/>
            <a:ext cx="5238509" cy="296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4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MongoDB Storage Engine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53291"/>
            <a:ext cx="8844457" cy="52547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60200" y="6238754"/>
            <a:ext cx="243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[4] Same as [1]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40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RocksDB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RocksDB is an </a:t>
            </a:r>
            <a:r>
              <a:rPr lang="en-US" i="1" dirty="0"/>
              <a:t>embeddable</a:t>
            </a:r>
            <a:r>
              <a:rPr lang="en-US" dirty="0"/>
              <a:t> persistent </a:t>
            </a:r>
            <a:r>
              <a:rPr lang="en-US" i="1" dirty="0"/>
              <a:t>key-value store</a:t>
            </a:r>
            <a:r>
              <a:rPr lang="en-US" dirty="0"/>
              <a:t> for fast storage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Developed by Facebook, and built on LevelDB.</a:t>
            </a:r>
          </a:p>
          <a:p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RocksDB is a C++ library, which supports many KV operations.</a:t>
            </a:r>
          </a:p>
          <a:p>
            <a:pPr lvl="1"/>
            <a:r>
              <a:rPr lang="en-US" dirty="0" smtClean="0"/>
              <a:t>Suitable for low access latency applications.</a:t>
            </a:r>
          </a:p>
          <a:p>
            <a:pPr lvl="1"/>
            <a:r>
              <a:rPr lang="en-US" dirty="0" smtClean="0"/>
              <a:t>Only LSM support for MongoDB storage engine*.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76963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Announced by Facebook on </a:t>
            </a:r>
            <a:r>
              <a:rPr lang="en-US" dirty="0" smtClean="0">
                <a:hlinkClick r:id="rId2"/>
              </a:rPr>
              <a:t>http://blog.parse.com/announcements/mongodb-rocksdb-parse/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219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RocksDB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Operations</a:t>
            </a:r>
          </a:p>
          <a:p>
            <a:pPr lvl="1"/>
            <a:r>
              <a:rPr lang="en-US" dirty="0" smtClean="0"/>
              <a:t>Open Database: 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 rocksdb::DB::Open(options, "/tmp/testdb", &amp;db);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/>
              <a:t>Read: 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db-&gt;Get(rocksdb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::ReadOptions(), key1, &amp;value);</a:t>
            </a:r>
            <a:endParaRPr lang="en-US" sz="1800" dirty="0" smtClean="0">
              <a:latin typeface="Consolas" charset="0"/>
              <a:ea typeface="Consolas" charset="0"/>
              <a:cs typeface="Consolas" charset="0"/>
            </a:endParaRPr>
          </a:p>
          <a:p>
            <a:pPr lvl="1"/>
            <a:r>
              <a:rPr lang="en-US" dirty="0"/>
              <a:t>Write: 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db-&gt;Put(rocksdb</a:t>
            </a:r>
            <a:r>
              <a:rPr lang="en-US" sz="1800" dirty="0">
                <a:latin typeface="Consolas" charset="0"/>
                <a:ea typeface="Consolas" charset="0"/>
                <a:cs typeface="Consolas" charset="0"/>
              </a:rPr>
              <a:t>::WriteOptions(), key2, value</a:t>
            </a:r>
            <a:r>
              <a:rPr lang="en-US" sz="1800" dirty="0" smtClean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We’ll use these operations to build MongoDB storage engine.</a:t>
            </a:r>
          </a:p>
        </p:txBody>
      </p:sp>
    </p:spTree>
    <p:extLst>
      <p:ext uri="{BB962C8B-B14F-4D97-AF65-F5344CB8AC3E}">
        <p14:creationId xmlns:p14="http://schemas.microsoft.com/office/powerpoint/2010/main" val="1049681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</TotalTime>
  <Words>313</Words>
  <Application>Microsoft Macintosh PowerPoint</Application>
  <PresentationFormat>Widescreen</PresentationFormat>
  <Paragraphs>44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Consolas</vt:lpstr>
      <vt:lpstr>Arial</vt:lpstr>
      <vt:lpstr>Office Theme</vt:lpstr>
      <vt:lpstr>KVS weekly report</vt:lpstr>
      <vt:lpstr>Outline</vt:lpstr>
      <vt:lpstr>NoSQL Databases</vt:lpstr>
      <vt:lpstr>MongoDB</vt:lpstr>
      <vt:lpstr>MongoDB Storage Engine</vt:lpstr>
      <vt:lpstr>MongoDB Storage Engine</vt:lpstr>
      <vt:lpstr>RocksDB</vt:lpstr>
      <vt:lpstr>RocksDB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KVS weekly report</dc:title>
  <dc:creator>Microsoft Office User</dc:creator>
  <cp:lastModifiedBy>Microsoft Office User</cp:lastModifiedBy>
  <cp:revision>16</cp:revision>
  <dcterms:created xsi:type="dcterms:W3CDTF">2015-10-21T00:29:09Z</dcterms:created>
  <dcterms:modified xsi:type="dcterms:W3CDTF">2015-10-21T03:32:56Z</dcterms:modified>
</cp:coreProperties>
</file>

<file path=docProps/thumbnail.jpeg>
</file>